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79" r:id="rId2"/>
  </p:sldIdLst>
  <p:sldSz cx="9144000" cy="5143500" type="screen16x9"/>
  <p:notesSz cx="6858000" cy="9144000"/>
  <p:photoAlbum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26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54" y="-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A8EC8-EED8-4655-82B2-4FFB9CA6DD29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D90D-31D7-4321-9EB3-543593654E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77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68BF08-B926-4173-87A7-D6D169F8670E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2047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10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80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03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54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86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34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55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61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37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84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5CDD2-1259-4C10-9716-472E7AC40E2D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43467-92AD-4332-964E-88B1CBE4F0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77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 Verbindung 1"/>
          <p:cNvCxnSpPr/>
          <p:nvPr/>
        </p:nvCxnSpPr>
        <p:spPr>
          <a:xfrm>
            <a:off x="3049200" y="0"/>
            <a:ext cx="0" cy="514350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 Verbindung 2"/>
          <p:cNvCxnSpPr/>
          <p:nvPr/>
        </p:nvCxnSpPr>
        <p:spPr>
          <a:xfrm>
            <a:off x="6094800" y="0"/>
            <a:ext cx="0" cy="514350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3"/>
          <p:cNvCxnSpPr/>
          <p:nvPr/>
        </p:nvCxnSpPr>
        <p:spPr>
          <a:xfrm>
            <a:off x="0" y="1713600"/>
            <a:ext cx="914400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>
            <a:off x="0" y="3430800"/>
            <a:ext cx="914400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5487"/>
            <a:ext cx="2736304" cy="1160422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79512" y="232610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/>
              <a:t>Looking</a:t>
            </a:r>
            <a:r>
              <a:rPr lang="de-DE" sz="2400" dirty="0" smtClean="0"/>
              <a:t> </a:t>
            </a:r>
            <a:r>
              <a:rPr lang="de-DE" sz="2400" dirty="0" err="1" smtClean="0"/>
              <a:t>forward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endParaRPr lang="en-US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3203848" y="232610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m</a:t>
            </a:r>
            <a:r>
              <a:rPr lang="de-DE" sz="2400" dirty="0" err="1" smtClean="0"/>
              <a:t>eeting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in </a:t>
            </a:r>
            <a:endParaRPr lang="en-US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6228184" y="232610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Lübeck!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154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(16:9)</PresentationFormat>
  <Paragraphs>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Fotoalbum</dc:title>
  <dc:creator>Olaf Jöhren</dc:creator>
  <cp:lastModifiedBy>Jiang</cp:lastModifiedBy>
  <cp:revision>35</cp:revision>
  <dcterms:created xsi:type="dcterms:W3CDTF">2016-04-09T08:46:33Z</dcterms:created>
  <dcterms:modified xsi:type="dcterms:W3CDTF">2019-02-20T15:07:51Z</dcterms:modified>
</cp:coreProperties>
</file>